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4" r:id="rId2"/>
    <p:sldId id="349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FF"/>
    <a:srgbClr val="F60000"/>
    <a:srgbClr val="006600"/>
    <a:srgbClr val="00CC00"/>
    <a:srgbClr val="528DC2"/>
    <a:srgbClr val="FFFF01"/>
    <a:srgbClr val="760000"/>
    <a:srgbClr val="00FE00"/>
    <a:srgbClr val="00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7549" autoAdjust="0"/>
  </p:normalViewPr>
  <p:slideViewPr>
    <p:cSldViewPr snapToGrid="0">
      <p:cViewPr varScale="1">
        <p:scale>
          <a:sx n="107" d="100"/>
          <a:sy n="107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A7097-D842-4EC7-BC3C-DA703F425171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A15E8-886C-4D01-BCA8-7F3AC170E21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F79A-5F16-45B9-96D5-DE16F959BB8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FAF34-AFFB-40E5-933A-72D10342A6EC}" type="datetimeFigureOut">
              <a:rPr lang="zh-CN" altLang="en-US" smtClean="0"/>
              <a:t>2022年08月31日Wednesday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1A098-060B-465C-9D67-0FBFDF38FA9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1397094"/>
            <a:ext cx="9144000" cy="1915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课题名称</a:t>
            </a:r>
            <a:endParaRPr lang="en-US" altLang="zh-CN" sz="36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（黑体，</a:t>
            </a:r>
            <a:r>
              <a:rPr lang="en-US" altLang="zh-CN" sz="36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</a:t>
            </a:r>
            <a:r>
              <a:rPr lang="zh-CN" altLang="en-US" sz="36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号，字多可缩小字号）</a:t>
            </a: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1502040" y="944529"/>
            <a:ext cx="6084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502040" y="871067"/>
            <a:ext cx="6084000" cy="1588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39979" y="342484"/>
            <a:ext cx="62793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洁净能源创新研究院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榆林学院联合基金答辩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713904" y="4774505"/>
            <a:ext cx="7906393" cy="55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合作单位：</a:t>
            </a:r>
            <a:endParaRPr lang="en-US" altLang="zh-CN" sz="24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965814" y="3690767"/>
            <a:ext cx="7156450" cy="826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答辩人：</a:t>
            </a:r>
            <a:r>
              <a:rPr lang="en-US" altLang="zh-CN" sz="32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XXX</a:t>
            </a:r>
            <a:endParaRPr lang="zh-CN" altLang="en-US" sz="32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15949" y="5712614"/>
            <a:ext cx="2456180" cy="7556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2022</a:t>
            </a:r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09</a:t>
            </a:r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月</a:t>
            </a:r>
            <a:r>
              <a:rPr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XX</a:t>
            </a:r>
            <a:r>
              <a:rPr lang="zh-CN" altLang="en-US" sz="2400" b="1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47" y="92392"/>
            <a:ext cx="1179178" cy="12348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884" y="92381"/>
            <a:ext cx="1147915" cy="11473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566290" y="104940"/>
            <a:ext cx="2519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答辩内容</a:t>
            </a: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069109" y="-36021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62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293948" y="1767945"/>
            <a:ext cx="6556101" cy="3837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80000"/>
              </a:lnSpc>
              <a:buClr>
                <a:srgbClr val="000066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立项依据</a:t>
            </a:r>
            <a:endParaRPr lang="en-US" altLang="zh-CN" sz="28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lnSpc>
                <a:spcPct val="180000"/>
              </a:lnSpc>
              <a:buClr>
                <a:srgbClr val="000066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研究内容和创新点</a:t>
            </a:r>
            <a:endParaRPr lang="en-US" altLang="zh-CN" sz="28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lnSpc>
                <a:spcPct val="180000"/>
              </a:lnSpc>
              <a:buClr>
                <a:srgbClr val="000066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预期成果和考核指标</a:t>
            </a:r>
            <a:endParaRPr lang="en-US" altLang="zh-CN" sz="28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lnSpc>
                <a:spcPct val="180000"/>
              </a:lnSpc>
              <a:buClr>
                <a:srgbClr val="000066"/>
              </a:buClr>
              <a:buFont typeface="Wingdings" panose="05000000000000000000" pitchFamily="2" charset="2"/>
              <a:buChar char="n"/>
            </a:pP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团队和研究基础</a:t>
            </a:r>
            <a:endParaRPr lang="en-US" altLang="zh-CN" sz="28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indent="-457200">
              <a:lnSpc>
                <a:spcPct val="180000"/>
              </a:lnSpc>
              <a:buClr>
                <a:srgbClr val="000066"/>
              </a:buClr>
              <a:buFont typeface="Wingdings" panose="05000000000000000000" pitchFamily="2" charset="2"/>
              <a:buChar char="n"/>
            </a:pPr>
            <a:r>
              <a:rPr lang="en-US" altLang="zh-CN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dirty="0">
                <a:solidFill>
                  <a:srgbClr val="00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项目投资及经费来源</a:t>
            </a:r>
            <a:endParaRPr lang="en-US" altLang="zh-CN" sz="2800" b="1" dirty="0">
              <a:solidFill>
                <a:srgbClr val="00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070839" y="896649"/>
            <a:ext cx="5073161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-1" y="896649"/>
            <a:ext cx="4572000" cy="0"/>
          </a:xfrm>
          <a:prstGeom prst="line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mQ3ZjEwMmM2ZjMxZDdjMTg3ZTQzMGQ1ZmIxOTZlZDE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66</Words>
  <Application>Microsoft Office PowerPoint</Application>
  <PresentationFormat>全屏显示(4:3)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等线</vt:lpstr>
      <vt:lpstr>等线 Light</vt:lpstr>
      <vt:lpstr>黑体</vt:lpstr>
      <vt:lpstr>Arial</vt:lpstr>
      <vt:lpstr>Calibri</vt:lpstr>
      <vt:lpstr>Calibri Light</vt:lpstr>
      <vt:lpstr>Times New Roman</vt:lpstr>
      <vt:lpstr>Wingdings</vt:lpstr>
      <vt:lpstr>Office 主题​​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陈维东</dc:creator>
  <cp:lastModifiedBy>Administrator</cp:lastModifiedBy>
  <cp:revision>461</cp:revision>
  <dcterms:created xsi:type="dcterms:W3CDTF">2019-03-05T13:37:00Z</dcterms:created>
  <dcterms:modified xsi:type="dcterms:W3CDTF">2022-08-31T03:17:49Z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B8B2100FF4A94CB7BD178BEE4DF2D3F4</vt:lpwstr>
  </property>
  <property fmtid="{D5CDD505-2E9C-101B-9397-08002B2CF9AE}" pid="3" name="KSOProductBuildVer">
    <vt:lpwstr>2052-11.1.0.12353</vt:lpwstr>
  </property>
</Properties>
</file>